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94" r:id="rId3"/>
    <p:sldId id="285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6" r:id="rId13"/>
    <p:sldId id="287" r:id="rId14"/>
    <p:sldId id="288" r:id="rId15"/>
    <p:sldId id="28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86" autoAdjust="0"/>
    <p:restoredTop sz="94660"/>
  </p:normalViewPr>
  <p:slideViewPr>
    <p:cSldViewPr>
      <p:cViewPr varScale="1">
        <p:scale>
          <a:sx n="42" d="100"/>
          <a:sy n="42" d="100"/>
        </p:scale>
        <p:origin x="1308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11/12/2020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0" y="2086883"/>
            <a:ext cx="4419600" cy="1951717"/>
          </a:xfrm>
        </p:spPr>
        <p:txBody>
          <a:bodyPr/>
          <a:lstStyle/>
          <a:p>
            <a:pPr algn="ctr"/>
            <a:r>
              <a:rPr lang="en-US" dirty="0" smtClean="0"/>
              <a:t>Pc to </a:t>
            </a:r>
            <a:r>
              <a:rPr lang="en-US" dirty="0" err="1" smtClean="0"/>
              <a:t>pos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6800" y="2250280"/>
            <a:ext cx="3726656" cy="1331120"/>
          </a:xfrm>
        </p:spPr>
        <p:txBody>
          <a:bodyPr/>
          <a:lstStyle/>
          <a:p>
            <a:r>
              <a:rPr lang="en-US" dirty="0" smtClean="0"/>
              <a:t>PcPos Protocol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26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228600"/>
            <a:ext cx="8001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b="1" dirty="0" smtClean="0"/>
              <a:t>6-وارد </a:t>
            </a:r>
            <a:r>
              <a:rPr lang="fa-IR" b="1" dirty="0"/>
              <a:t>قسمت سرویس های ویندوز شده و تنظیمات زیر را بر روی سرویس </a:t>
            </a:r>
            <a:r>
              <a:rPr lang="en-US" b="1" dirty="0"/>
              <a:t>SSP11126 </a:t>
            </a:r>
            <a:r>
              <a:rPr lang="fa-IR" b="1" dirty="0"/>
              <a:t>انجام می دهیم</a:t>
            </a:r>
            <a:endParaRPr lang="en-US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27" y="1295400"/>
            <a:ext cx="4031973" cy="462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295400"/>
            <a:ext cx="3468687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974" y="3200401"/>
            <a:ext cx="460652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745" y="2285999"/>
            <a:ext cx="2452255" cy="588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413699"/>
            <a:ext cx="29527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43" y="1292658"/>
            <a:ext cx="3215441" cy="459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0" y="3247736"/>
            <a:ext cx="292100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021" y="4720936"/>
            <a:ext cx="1889552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 Box 69"/>
          <p:cNvSpPr txBox="1"/>
          <p:nvPr/>
        </p:nvSpPr>
        <p:spPr>
          <a:xfrm>
            <a:off x="-83707" y="1316542"/>
            <a:ext cx="298450" cy="3302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fa-IR" sz="1600">
                <a:solidFill>
                  <a:srgbClr val="FF0000"/>
                </a:solidFill>
                <a:effectLst/>
                <a:ea typeface="Calibri"/>
                <a:cs typeface="Arial"/>
              </a:rPr>
              <a:t>1</a:t>
            </a:r>
            <a:endParaRPr lang="en-US" sz="1100">
              <a:effectLst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4913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4108450" cy="6278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52400"/>
            <a:ext cx="3286125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939636" y="1600200"/>
            <a:ext cx="2286000" cy="1066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958109" y="2667000"/>
            <a:ext cx="1124527" cy="7239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371600" y="635000"/>
            <a:ext cx="7620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049982" y="419100"/>
            <a:ext cx="3286125" cy="533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0" name="Text Box 87"/>
          <p:cNvSpPr txBox="1"/>
          <p:nvPr/>
        </p:nvSpPr>
        <p:spPr>
          <a:xfrm>
            <a:off x="0" y="787400"/>
            <a:ext cx="298450" cy="3302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fa-IR" sz="1600" dirty="0">
                <a:solidFill>
                  <a:srgbClr val="FF0000"/>
                </a:solidFill>
                <a:effectLst/>
                <a:ea typeface="Calibri"/>
                <a:cs typeface="Arial"/>
              </a:rPr>
              <a:t>3</a:t>
            </a:r>
            <a:endParaRPr lang="en-US" sz="1100" dirty="0">
              <a:effectLst/>
              <a:ea typeface="Calibri"/>
              <a:cs typeface="Arial"/>
            </a:endParaRPr>
          </a:p>
        </p:txBody>
      </p:sp>
      <p:sp>
        <p:nvSpPr>
          <p:cNvPr id="11" name="Text Box 88"/>
          <p:cNvSpPr txBox="1"/>
          <p:nvPr/>
        </p:nvSpPr>
        <p:spPr>
          <a:xfrm>
            <a:off x="4572000" y="924791"/>
            <a:ext cx="298450" cy="3302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fa-IR" sz="1600" dirty="0">
                <a:solidFill>
                  <a:srgbClr val="FF0000"/>
                </a:solidFill>
                <a:effectLst/>
                <a:ea typeface="Calibri"/>
                <a:cs typeface="Arial"/>
              </a:rPr>
              <a:t>4</a:t>
            </a:r>
            <a:endParaRPr lang="en-US" sz="1100" dirty="0">
              <a:effectLst/>
              <a:ea typeface="Calibri"/>
              <a:cs typeface="Arial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91691"/>
            <a:ext cx="299720" cy="2203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526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228600"/>
            <a:ext cx="7848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b="1" dirty="0" smtClean="0"/>
              <a:t>7-پس </a:t>
            </a:r>
            <a:r>
              <a:rPr lang="fa-IR" b="1" dirty="0"/>
              <a:t>از رجیستر شدن سرویس به فولدر </a:t>
            </a:r>
            <a:r>
              <a:rPr lang="en-US" b="1" dirty="0"/>
              <a:t>Web Tester </a:t>
            </a:r>
            <a:r>
              <a:rPr lang="fa-IR" b="1" dirty="0"/>
              <a:t> رفته و بر روی فایل </a:t>
            </a:r>
            <a:r>
              <a:rPr lang="en-US" b="1" dirty="0"/>
              <a:t>index.html  </a:t>
            </a:r>
            <a:r>
              <a:rPr lang="fa-IR" b="1" dirty="0"/>
              <a:t>راست کلیک کرده و گزینه </a:t>
            </a:r>
            <a:r>
              <a:rPr lang="en-US" b="1" dirty="0"/>
              <a:t>Edit</a:t>
            </a:r>
            <a:r>
              <a:rPr lang="fa-IR" b="1" dirty="0"/>
              <a:t> را انتخاب می کنیم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90600"/>
            <a:ext cx="6019800" cy="2123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33400" y="3431416"/>
            <a:ext cx="762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b="1" dirty="0" smtClean="0"/>
              <a:t>8-آی </a:t>
            </a:r>
            <a:r>
              <a:rPr lang="fa-IR" b="1" dirty="0"/>
              <a:t>پی که در فایل </a:t>
            </a:r>
            <a:r>
              <a:rPr lang="en-US" b="1" dirty="0" err="1"/>
              <a:t>Config</a:t>
            </a:r>
            <a:r>
              <a:rPr lang="fa-IR" b="1" dirty="0"/>
              <a:t>  بالا در تگ </a:t>
            </a:r>
            <a:r>
              <a:rPr lang="en-US" b="1" dirty="0" err="1"/>
              <a:t>HostUrl</a:t>
            </a:r>
            <a:r>
              <a:rPr lang="fa-IR" b="1" dirty="0"/>
              <a:t> وارد کرده را بودیم را مجدد در دو قسمت از این فایل </a:t>
            </a:r>
            <a:r>
              <a:rPr lang="en-US" b="1" dirty="0"/>
              <a:t>Past</a:t>
            </a:r>
            <a:r>
              <a:rPr lang="fa-IR" b="1" dirty="0"/>
              <a:t> کرده و گزینه ذخیره را می </a:t>
            </a:r>
            <a:r>
              <a:rPr lang="fa-IR" b="1" dirty="0" smtClean="0"/>
              <a:t>زنیم.</a:t>
            </a:r>
            <a:endParaRPr lang="en-US" b="1" dirty="0"/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191000"/>
            <a:ext cx="7696200" cy="2476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95400" y="5257800"/>
            <a:ext cx="38100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1000" y="990600"/>
            <a:ext cx="14478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828800" y="1600200"/>
            <a:ext cx="45720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57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"/>
            <a:ext cx="7924800" cy="6400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95400" y="4419600"/>
            <a:ext cx="53340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05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228600"/>
            <a:ext cx="8001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b="1" dirty="0" smtClean="0"/>
              <a:t>9-پس </a:t>
            </a:r>
            <a:r>
              <a:rPr lang="fa-IR" b="1" dirty="0"/>
              <a:t>از ذخیره کردن فایل بالا آن را با مرورگر(ترجیحا </a:t>
            </a:r>
            <a:r>
              <a:rPr lang="en-US" b="1" dirty="0"/>
              <a:t>chrome</a:t>
            </a:r>
            <a:r>
              <a:rPr lang="fa-IR" b="1" dirty="0"/>
              <a:t>) باز کرده تا صفحه زیر مشاهده گردد</a:t>
            </a:r>
            <a:endParaRPr lang="en-US" b="1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0"/>
            <a:ext cx="81534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31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381000"/>
            <a:ext cx="7772400" cy="4708981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fa-IR" sz="15000" dirty="0" smtClean="0">
                <a:cs typeface="B Nazanin" pitchFamily="2" charset="-78"/>
              </a:rPr>
              <a:t>با سپاس </a:t>
            </a:r>
          </a:p>
          <a:p>
            <a:pPr algn="ctr"/>
            <a:r>
              <a:rPr lang="fa-IR" sz="15000" dirty="0" smtClean="0">
                <a:cs typeface="B Nazanin" pitchFamily="2" charset="-78"/>
              </a:rPr>
              <a:t>از توجه شما</a:t>
            </a:r>
            <a:endParaRPr lang="en-US" sz="15000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0347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9545" y="84846"/>
            <a:ext cx="7696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b="1" dirty="0" smtClean="0">
                <a:cs typeface="B Nazanin" pitchFamily="2" charset="-78"/>
              </a:rPr>
              <a:t>منو اتصال کارتخوان به </a:t>
            </a:r>
            <a:r>
              <a:rPr lang="en-US" sz="3200" b="1" dirty="0" smtClean="0">
                <a:cs typeface="B Nazanin" pitchFamily="2" charset="-78"/>
              </a:rPr>
              <a:t>pc</a:t>
            </a:r>
            <a:r>
              <a:rPr lang="fa-IR" sz="3200" b="1" dirty="0" smtClean="0">
                <a:cs typeface="B Nazanin" pitchFamily="2" charset="-78"/>
              </a:rPr>
              <a:t>در </a:t>
            </a:r>
            <a:r>
              <a:rPr lang="en-US" sz="3200" b="1" dirty="0" smtClean="0">
                <a:cs typeface="B Nazanin" pitchFamily="2" charset="-78"/>
              </a:rPr>
              <a:t>SSP1126</a:t>
            </a:r>
            <a:endParaRPr lang="fa-IR" sz="3200" b="1" dirty="0" smtClean="0">
              <a:cs typeface="B Nazanin" pitchFamily="2" charset="-78"/>
            </a:endParaRPr>
          </a:p>
          <a:p>
            <a:pPr algn="r" rtl="1"/>
            <a:endParaRPr lang="en-US" sz="3200" b="1" dirty="0">
              <a:cs typeface="B Nazanin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1445" y="623455"/>
            <a:ext cx="7772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endParaRPr lang="fa-IR" b="1" dirty="0" smtClean="0"/>
          </a:p>
          <a:p>
            <a:pPr algn="r" rtl="1"/>
            <a:r>
              <a:rPr lang="fa-IR" b="1" dirty="0" smtClean="0"/>
              <a:t>1-اتصال رایانه:</a:t>
            </a:r>
          </a:p>
          <a:p>
            <a:pPr algn="r" rtl="1"/>
            <a:endParaRPr lang="fa-IR" b="1" dirty="0"/>
          </a:p>
          <a:p>
            <a:pPr algn="r" rtl="1"/>
            <a:r>
              <a:rPr lang="fa-IR" b="1" dirty="0" smtClean="0"/>
              <a:t>    *اتصال به </a:t>
            </a:r>
            <a:r>
              <a:rPr lang="en-US" b="1" dirty="0" smtClean="0"/>
              <a:t>SSP1126</a:t>
            </a:r>
            <a:endParaRPr lang="fa-IR" b="1" dirty="0" smtClean="0"/>
          </a:p>
          <a:p>
            <a:pPr algn="r" rtl="1"/>
            <a:endParaRPr lang="fa-IR" b="1" dirty="0" smtClean="0"/>
          </a:p>
          <a:p>
            <a:pPr algn="r" rtl="1"/>
            <a:r>
              <a:rPr lang="fa-IR" b="1" dirty="0" smtClean="0"/>
              <a:t>2-نحوه اتصال به رایانه:</a:t>
            </a:r>
          </a:p>
          <a:p>
            <a:pPr algn="r" rtl="1"/>
            <a:r>
              <a:rPr lang="fa-IR" dirty="0" smtClean="0"/>
              <a:t>   *</a:t>
            </a:r>
            <a:r>
              <a:rPr lang="en-US" dirty="0" smtClean="0"/>
              <a:t>RS232</a:t>
            </a:r>
            <a:r>
              <a:rPr lang="fa-IR" dirty="0" smtClean="0"/>
              <a:t> </a:t>
            </a:r>
            <a:endParaRPr lang="en-US" dirty="0" smtClean="0"/>
          </a:p>
          <a:p>
            <a:pPr algn="r" rtl="1"/>
            <a:r>
              <a:rPr lang="fa-IR" dirty="0" smtClean="0"/>
              <a:t>   *</a:t>
            </a:r>
            <a:r>
              <a:rPr lang="en-US" dirty="0" smtClean="0"/>
              <a:t>USB</a:t>
            </a:r>
            <a:endParaRPr lang="en-US" dirty="0"/>
          </a:p>
          <a:p>
            <a:pPr algn="r" rtl="1"/>
            <a:r>
              <a:rPr lang="fa-IR" dirty="0" smtClean="0"/>
              <a:t>   *</a:t>
            </a:r>
            <a:r>
              <a:rPr lang="en-US" dirty="0" smtClean="0"/>
              <a:t>LAN</a:t>
            </a:r>
            <a:endParaRPr lang="fa-IR" dirty="0" smtClean="0"/>
          </a:p>
          <a:p>
            <a:pPr algn="r" rtl="1"/>
            <a:endParaRPr lang="fa-IR" dirty="0"/>
          </a:p>
          <a:p>
            <a:pPr algn="r" rtl="1"/>
            <a:r>
              <a:rPr lang="fa-IR" b="1" dirty="0" smtClean="0"/>
              <a:t>3-وضعیت حساب :</a:t>
            </a:r>
          </a:p>
          <a:p>
            <a:pPr algn="r" rtl="1"/>
            <a:endParaRPr lang="fa-IR" dirty="0"/>
          </a:p>
          <a:p>
            <a:pPr algn="r" rtl="1"/>
            <a:r>
              <a:rPr lang="fa-IR" dirty="0" smtClean="0"/>
              <a:t>*تسهیم حساب</a:t>
            </a:r>
          </a:p>
          <a:p>
            <a:pPr algn="r" rtl="1"/>
            <a:endParaRPr lang="en-US" dirty="0" smtClean="0"/>
          </a:p>
          <a:p>
            <a:pPr algn="r" rtl="1"/>
            <a:r>
              <a:rPr lang="fa-IR" b="1" dirty="0" smtClean="0"/>
              <a:t>4-خرید آزاد </a:t>
            </a:r>
            <a:r>
              <a:rPr lang="en-US" b="1" dirty="0" smtClean="0"/>
              <a:t>:</a:t>
            </a:r>
          </a:p>
          <a:p>
            <a:pPr algn="r" rtl="1"/>
            <a:r>
              <a:rPr lang="fa-IR" dirty="0" smtClean="0"/>
              <a:t>*غیرفعال</a:t>
            </a:r>
          </a:p>
          <a:p>
            <a:pPr algn="r" rtl="1"/>
            <a:endParaRPr lang="en-US" dirty="0"/>
          </a:p>
          <a:p>
            <a:pPr algn="r" rtl="1"/>
            <a:r>
              <a:rPr lang="en-US" b="1" dirty="0"/>
              <a:t>**</a:t>
            </a:r>
            <a:r>
              <a:rPr lang="fa-IR" b="1" dirty="0"/>
              <a:t>نکته : در صورت فعال نمودن گزینه وضعیت حساب به حالت تسهیم حساب مرحله بعد جهت انتخاب خرید آزاد حذف می گردد.</a:t>
            </a:r>
            <a:endParaRPr lang="en-US" b="1" dirty="0"/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17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981200"/>
            <a:ext cx="7620000" cy="2667000"/>
          </a:xfrm>
        </p:spPr>
        <p:txBody>
          <a:bodyPr/>
          <a:lstStyle/>
          <a:p>
            <a:pPr algn="ctr"/>
            <a:r>
              <a:rPr lang="en-US" sz="8000" b="1" dirty="0"/>
              <a:t>SSP1126.PcPos (Web Based)</a:t>
            </a:r>
            <a:r>
              <a:rPr lang="en-US" sz="8000" dirty="0"/>
              <a:t> </a:t>
            </a:r>
            <a:br>
              <a:rPr lang="en-US" sz="8000" dirty="0"/>
            </a:b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182644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860" y="152400"/>
            <a:ext cx="7620000" cy="2370859"/>
          </a:xfrm>
        </p:spPr>
        <p:txBody>
          <a:bodyPr>
            <a:normAutofit fontScale="92500"/>
          </a:bodyPr>
          <a:lstStyle/>
          <a:p>
            <a:pPr algn="r" rtl="1"/>
            <a:r>
              <a:rPr lang="fa-IR" dirty="0"/>
              <a:t>پیش نیازها :</a:t>
            </a:r>
            <a:endParaRPr lang="en-US" dirty="0"/>
          </a:p>
          <a:p>
            <a:pPr lvl="0" algn="r" rtl="1"/>
            <a:r>
              <a:rPr lang="fa-IR" dirty="0"/>
              <a:t>نصب نسخه </a:t>
            </a:r>
            <a:r>
              <a:rPr lang="fa-IR" dirty="0" smtClean="0"/>
              <a:t>10.049.00</a:t>
            </a:r>
            <a:r>
              <a:rPr lang="en-US" dirty="0"/>
              <a:t> </a:t>
            </a:r>
            <a:r>
              <a:rPr lang="fa-IR" dirty="0" smtClean="0"/>
              <a:t>پرولین و 10.044.00 مانیتور  </a:t>
            </a:r>
            <a:r>
              <a:rPr lang="fa-IR" dirty="0"/>
              <a:t>(و یا نسخ بالاتر) بر روی کارتخوان </a:t>
            </a:r>
            <a:endParaRPr lang="en-US" dirty="0"/>
          </a:p>
          <a:p>
            <a:pPr lvl="0" algn="r" rtl="1"/>
            <a:r>
              <a:rPr lang="fa-IR" dirty="0"/>
              <a:t>فعال سازی </a:t>
            </a:r>
            <a:r>
              <a:rPr lang="en-US" dirty="0"/>
              <a:t>SSP1126</a:t>
            </a:r>
            <a:r>
              <a:rPr lang="fa-IR" dirty="0"/>
              <a:t> ترمینال مورد نظر، سمت سوئیچ (توسط واحد پذیرندگان)</a:t>
            </a:r>
            <a:endParaRPr lang="en-US" dirty="0"/>
          </a:p>
          <a:p>
            <a:pPr algn="r"/>
            <a:r>
              <a:rPr lang="fa-IR" dirty="0" smtClean="0"/>
              <a:t>پوشه تستر شامل دو فولدر </a:t>
            </a:r>
            <a:r>
              <a:rPr lang="en-US" dirty="0" smtClean="0"/>
              <a:t>install</a:t>
            </a:r>
            <a:r>
              <a:rPr lang="fa-IR" dirty="0" smtClean="0"/>
              <a:t> و </a:t>
            </a:r>
            <a:r>
              <a:rPr lang="en-US" dirty="0" smtClean="0"/>
              <a:t>Web Tester</a:t>
            </a:r>
            <a:r>
              <a:rPr lang="fa-IR" dirty="0" smtClean="0"/>
              <a:t> که هر کدام حاوی فایل های زیر می باشد :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352800"/>
            <a:ext cx="2080260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2438400"/>
            <a:ext cx="5559425" cy="4044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099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00100" y="990600"/>
            <a:ext cx="754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dirty="0"/>
              <a:t>ابتدا وارد پوشه </a:t>
            </a:r>
            <a:r>
              <a:rPr lang="en-US" dirty="0"/>
              <a:t>install </a:t>
            </a:r>
            <a:r>
              <a:rPr lang="fa-IR" dirty="0"/>
              <a:t> شده و بر روی فایل </a:t>
            </a:r>
            <a:r>
              <a:rPr lang="en-US" dirty="0"/>
              <a:t>SSP1126SignalRWindowsService.exe.config</a:t>
            </a:r>
            <a:r>
              <a:rPr lang="fa-IR" dirty="0"/>
              <a:t> راست کلیک کرده و گزینه </a:t>
            </a:r>
            <a:r>
              <a:rPr lang="en-US" dirty="0"/>
              <a:t>Edit </a:t>
            </a:r>
            <a:r>
              <a:rPr lang="fa-IR" dirty="0"/>
              <a:t> را می زنیم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570749" y="195590"/>
            <a:ext cx="46554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rtl="1"/>
            <a:r>
              <a:rPr lang="fa-IR" sz="2800" b="1" dirty="0"/>
              <a:t>نحوه رجیستر و تنظیمات </a:t>
            </a:r>
            <a:r>
              <a:rPr lang="en-US" sz="2800" b="1" dirty="0"/>
              <a:t>SSP1126</a:t>
            </a:r>
            <a:r>
              <a:rPr lang="fa-IR" sz="2800" b="1" dirty="0"/>
              <a:t> :</a:t>
            </a:r>
            <a:endParaRPr lang="en-US" sz="2800" b="1" dirty="0"/>
          </a:p>
        </p:txBody>
      </p:sp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22" y="2090738"/>
            <a:ext cx="7220378" cy="4452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381000" y="5943600"/>
            <a:ext cx="30480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429000" y="2438400"/>
            <a:ext cx="40386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647709" y="2267634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0280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0772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05000" y="1219200"/>
            <a:ext cx="4114800" cy="609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905000" y="1828800"/>
            <a:ext cx="36576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652655" y="19431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400" b="1" dirty="0" smtClean="0">
                <a:solidFill>
                  <a:srgbClr val="FF0000"/>
                </a:solidFill>
              </a:rPr>
              <a:t>2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76110" y="1293167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400" b="1" dirty="0" smtClean="0">
                <a:solidFill>
                  <a:srgbClr val="FF0000"/>
                </a:solidFill>
              </a:rPr>
              <a:t>3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73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85800" y="381000"/>
            <a:ext cx="769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/>
            <a:r>
              <a:rPr lang="fa-IR" b="1" dirty="0" smtClean="0"/>
              <a:t>2- در </a:t>
            </a:r>
            <a:r>
              <a:rPr lang="fa-IR" b="1" dirty="0"/>
              <a:t>فایل باز شده در قسمت </a:t>
            </a:r>
            <a:r>
              <a:rPr lang="en-US" b="1" dirty="0" err="1"/>
              <a:t>HostUrl</a:t>
            </a:r>
            <a:r>
              <a:rPr lang="en-US" b="1" dirty="0"/>
              <a:t> </a:t>
            </a:r>
            <a:r>
              <a:rPr lang="fa-IR" b="1" dirty="0"/>
              <a:t> آی پی </a:t>
            </a:r>
            <a:r>
              <a:rPr lang="en-US" b="1" dirty="0"/>
              <a:t>Host</a:t>
            </a:r>
            <a:r>
              <a:rPr lang="fa-IR" b="1" dirty="0"/>
              <a:t> یا </a:t>
            </a:r>
            <a:r>
              <a:rPr lang="fa-IR" b="1" dirty="0">
                <a:solidFill>
                  <a:srgbClr val="FF0000"/>
                </a:solidFill>
              </a:rPr>
              <a:t>آی پی سیستم </a:t>
            </a:r>
            <a:r>
              <a:rPr lang="fa-IR" b="1" dirty="0" smtClean="0">
                <a:solidFill>
                  <a:srgbClr val="FF0000"/>
                </a:solidFill>
              </a:rPr>
              <a:t>پذیرنده </a:t>
            </a:r>
            <a:r>
              <a:rPr lang="fa-IR" b="1" dirty="0" smtClean="0"/>
              <a:t>با پورت </a:t>
            </a:r>
            <a:r>
              <a:rPr lang="fa-IR" b="1" dirty="0" smtClean="0">
                <a:solidFill>
                  <a:srgbClr val="FF0000"/>
                </a:solidFill>
              </a:rPr>
              <a:t>8081</a:t>
            </a:r>
            <a:r>
              <a:rPr lang="fa-IR" b="1" dirty="0" smtClean="0"/>
              <a:t> </a:t>
            </a:r>
            <a:r>
              <a:rPr lang="fa-IR" b="1" dirty="0"/>
              <a:t>را وارد میکنیم.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762000" y="990600"/>
            <a:ext cx="762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/>
            <a:r>
              <a:rPr lang="fa-IR" dirty="0" smtClean="0"/>
              <a:t>3-در </a:t>
            </a:r>
            <a:r>
              <a:rPr lang="fa-IR" dirty="0"/>
              <a:t>قسمت </a:t>
            </a:r>
            <a:r>
              <a:rPr lang="en-US" dirty="0"/>
              <a:t>Field </a:t>
            </a:r>
            <a:r>
              <a:rPr lang="fa-IR" dirty="0"/>
              <a:t> ترمینال های  پذیرنده را  به صورت </a:t>
            </a:r>
            <a:r>
              <a:rPr lang="en-US" dirty="0"/>
              <a:t>Hash</a:t>
            </a:r>
            <a:r>
              <a:rPr lang="fa-IR" dirty="0"/>
              <a:t> شده</a:t>
            </a:r>
            <a:r>
              <a:rPr lang="en-US" dirty="0"/>
              <a:t>Past </a:t>
            </a:r>
            <a:r>
              <a:rPr lang="fa-IR" dirty="0"/>
              <a:t> میکنیم.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24691" y="1403912"/>
            <a:ext cx="838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dirty="0"/>
              <a:t> </a:t>
            </a:r>
            <a:r>
              <a:rPr lang="fa-IR" dirty="0" smtClean="0"/>
              <a:t>3-1:ترمینال </a:t>
            </a:r>
            <a:r>
              <a:rPr lang="fa-IR" dirty="0"/>
              <a:t>از طریق تستر تحت ویندوز با ورژن </a:t>
            </a:r>
            <a:r>
              <a:rPr lang="fa-IR" dirty="0" smtClean="0"/>
              <a:t>1.4.7.9 </a:t>
            </a:r>
            <a:r>
              <a:rPr lang="fa-IR" dirty="0"/>
              <a:t>به صورت زیر </a:t>
            </a:r>
            <a:r>
              <a:rPr lang="en-US" dirty="0"/>
              <a:t>Hash</a:t>
            </a:r>
            <a:r>
              <a:rPr lang="fa-IR" dirty="0"/>
              <a:t> شده و در فیلد مربوطه </a:t>
            </a:r>
            <a:r>
              <a:rPr lang="en-US" dirty="0"/>
              <a:t>Past </a:t>
            </a:r>
            <a:r>
              <a:rPr lang="fa-IR" dirty="0"/>
              <a:t> شود. 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18" y="2050244"/>
            <a:ext cx="8021782" cy="4702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420439"/>
            <a:ext cx="1002052" cy="407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457465"/>
            <a:ext cx="29527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45" y="2755554"/>
            <a:ext cx="3965864" cy="352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725" y="2755553"/>
            <a:ext cx="29527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17" y="3108288"/>
            <a:ext cx="3972791" cy="183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691" y="2957955"/>
            <a:ext cx="29527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45" y="3305618"/>
            <a:ext cx="1042555" cy="29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429000"/>
            <a:ext cx="29527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174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5684" y="253890"/>
            <a:ext cx="79701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/>
            <a:r>
              <a:rPr lang="fa-IR" sz="2400" b="1" dirty="0" smtClean="0"/>
              <a:t>4-پس </a:t>
            </a:r>
            <a:r>
              <a:rPr lang="fa-IR" sz="2400" b="1" dirty="0"/>
              <a:t>از ذخیره فایل بالا برروی فایل </a:t>
            </a:r>
            <a:r>
              <a:rPr lang="en-US" sz="2400" b="1" dirty="0"/>
              <a:t>install.bat </a:t>
            </a:r>
            <a:r>
              <a:rPr lang="fa-IR" sz="2400" b="1" dirty="0"/>
              <a:t> راست کلیک کرده و گزینه </a:t>
            </a:r>
            <a:r>
              <a:rPr lang="en-US" sz="2400" b="1" dirty="0"/>
              <a:t>Run as administrator </a:t>
            </a:r>
            <a:r>
              <a:rPr lang="fa-IR" sz="2400" b="1" dirty="0"/>
              <a:t> را می زنیم. </a:t>
            </a:r>
            <a:endParaRPr lang="en-US" sz="24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76962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7200" y="2443675"/>
            <a:ext cx="32766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038600"/>
            <a:ext cx="3303587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55"/>
          <p:cNvSpPr txBox="1"/>
          <p:nvPr/>
        </p:nvSpPr>
        <p:spPr>
          <a:xfrm>
            <a:off x="3584575" y="4114006"/>
            <a:ext cx="298450" cy="3302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fa-IR" sz="1600" dirty="0" smtClean="0">
                <a:solidFill>
                  <a:srgbClr val="FF0000"/>
                </a:solidFill>
                <a:effectLst/>
                <a:ea typeface="Calibri"/>
                <a:cs typeface="Arial"/>
              </a:rPr>
              <a:t>2</a:t>
            </a:r>
            <a:endParaRPr lang="en-US" sz="1100" dirty="0">
              <a:effectLst/>
              <a:ea typeface="Calibri"/>
              <a:cs typeface="Arial"/>
            </a:endParaRPr>
          </a:p>
        </p:txBody>
      </p:sp>
      <p:sp>
        <p:nvSpPr>
          <p:cNvPr id="9" name="Text Box 55"/>
          <p:cNvSpPr txBox="1"/>
          <p:nvPr/>
        </p:nvSpPr>
        <p:spPr>
          <a:xfrm>
            <a:off x="158750" y="2507175"/>
            <a:ext cx="298450" cy="3302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fa-IR" sz="1600" dirty="0">
                <a:solidFill>
                  <a:srgbClr val="FF0000"/>
                </a:solidFill>
                <a:effectLst/>
                <a:ea typeface="Calibri"/>
                <a:cs typeface="Arial"/>
              </a:rPr>
              <a:t>1</a:t>
            </a:r>
            <a:endParaRPr lang="en-US" sz="1100" dirty="0">
              <a:effectLst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6547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228600"/>
            <a:ext cx="769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b="1" dirty="0" smtClean="0"/>
              <a:t>5-پس </a:t>
            </a:r>
            <a:r>
              <a:rPr lang="fa-IR" b="1" dirty="0"/>
              <a:t>از اجرای فایل بالا در صورت موفق بودن رجیستر صفحه </a:t>
            </a:r>
            <a:r>
              <a:rPr lang="en-US" b="1" dirty="0" err="1"/>
              <a:t>Cmd</a:t>
            </a:r>
            <a:r>
              <a:rPr lang="en-US" b="1" dirty="0"/>
              <a:t>  </a:t>
            </a:r>
            <a:r>
              <a:rPr lang="fa-IR" b="1" dirty="0"/>
              <a:t>به صورت زیر نمایش داده می شود. </a:t>
            </a:r>
            <a:endParaRPr lang="en-US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75438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7200" y="5715000"/>
            <a:ext cx="29718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58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2887</TotalTime>
  <Words>355</Words>
  <Application>Microsoft Office PowerPoint</Application>
  <PresentationFormat>On-screen Show (4:3)</PresentationFormat>
  <Paragraphs>47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B Nazanin</vt:lpstr>
      <vt:lpstr>Calibri</vt:lpstr>
      <vt:lpstr>Cambria</vt:lpstr>
      <vt:lpstr>Adjacency</vt:lpstr>
      <vt:lpstr>Pc to pos</vt:lpstr>
      <vt:lpstr>PowerPoint Presentation</vt:lpstr>
      <vt:lpstr>SSP1126.PcPos (Web Based)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SSP1126</dc:title>
  <dc:creator>Gilda Khosravi</dc:creator>
  <cp:lastModifiedBy>Hossein</cp:lastModifiedBy>
  <cp:revision>84</cp:revision>
  <dcterms:created xsi:type="dcterms:W3CDTF">2006-08-16T00:00:00Z</dcterms:created>
  <dcterms:modified xsi:type="dcterms:W3CDTF">2020-11-12T14:25:16Z</dcterms:modified>
</cp:coreProperties>
</file>